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84"/>
          <a:sy d="100" n="84"/>
        </p:scale>
        <p:origin x="1278" y="60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Content</a:t>
            </a:r>
          </a:p>
        </p:txBody>
      </p:sp>
      <p:pic>
        <p:nvPicPr>
          <p:cNvPr descr="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35000"/>
            <a:ext cx="5105400" cy="510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marL="0" indent="0">
              <a:buNone/>
            </a:pPr>
            <a:r>
              <a:rPr/>
              <a:t>More content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On-screen Show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